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B91A7-4954-4369-B8A5-910476036473}" v="23" dt="2024-02-15T23:51:41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del Valle" userId="c94dd7e1-532e-4f82-9d4a-a66737b74e3f" providerId="ADAL" clId="{A2FB91A7-4954-4369-B8A5-910476036473}"/>
    <pc:docChg chg="custSel modSld">
      <pc:chgData name="Juan del Valle" userId="c94dd7e1-532e-4f82-9d4a-a66737b74e3f" providerId="ADAL" clId="{A2FB91A7-4954-4369-B8A5-910476036473}" dt="2024-02-15T23:51:41.986" v="297"/>
      <pc:docMkLst>
        <pc:docMk/>
      </pc:docMkLst>
      <pc:sldChg chg="addSp delSp modSp mod">
        <pc:chgData name="Juan del Valle" userId="c94dd7e1-532e-4f82-9d4a-a66737b74e3f" providerId="ADAL" clId="{A2FB91A7-4954-4369-B8A5-910476036473}" dt="2024-02-15T23:51:41.986" v="297"/>
        <pc:sldMkLst>
          <pc:docMk/>
          <pc:sldMk cId="1639900412" sldId="256"/>
        </pc:sldMkLst>
        <pc:spChg chg="add del mod">
          <ac:chgData name="Juan del Valle" userId="c94dd7e1-532e-4f82-9d4a-a66737b74e3f" providerId="ADAL" clId="{A2FB91A7-4954-4369-B8A5-910476036473}" dt="2024-02-15T22:59:00.477" v="21" actId="478"/>
          <ac:spMkLst>
            <pc:docMk/>
            <pc:sldMk cId="1639900412" sldId="256"/>
            <ac:spMk id="33" creationId="{B5B85484-B2CA-4512-9CAD-DC1FC99F62D5}"/>
          </ac:spMkLst>
        </pc:spChg>
        <pc:spChg chg="add del mod">
          <ac:chgData name="Juan del Valle" userId="c94dd7e1-532e-4f82-9d4a-a66737b74e3f" providerId="ADAL" clId="{A2FB91A7-4954-4369-B8A5-910476036473}" dt="2024-02-15T23:00:39.721" v="39" actId="478"/>
          <ac:spMkLst>
            <pc:docMk/>
            <pc:sldMk cId="1639900412" sldId="256"/>
            <ac:spMk id="43" creationId="{FB66643E-8A6A-786E-3CAA-E3F9D59E4BC0}"/>
          </ac:spMkLst>
        </pc:spChg>
        <pc:spChg chg="add mod">
          <ac:chgData name="Juan del Valle" userId="c94dd7e1-532e-4f82-9d4a-a66737b74e3f" providerId="ADAL" clId="{A2FB91A7-4954-4369-B8A5-910476036473}" dt="2024-02-15T23:13:42.221" v="99" actId="1076"/>
          <ac:spMkLst>
            <pc:docMk/>
            <pc:sldMk cId="1639900412" sldId="256"/>
            <ac:spMk id="49" creationId="{48764354-A01E-1069-4B0C-7C0B47A6F346}"/>
          </ac:spMkLst>
        </pc:spChg>
        <pc:spChg chg="add mod">
          <ac:chgData name="Juan del Valle" userId="c94dd7e1-532e-4f82-9d4a-a66737b74e3f" providerId="ADAL" clId="{A2FB91A7-4954-4369-B8A5-910476036473}" dt="2024-02-15T23:13:49.497" v="109" actId="20577"/>
          <ac:spMkLst>
            <pc:docMk/>
            <pc:sldMk cId="1639900412" sldId="256"/>
            <ac:spMk id="50" creationId="{535A32C3-3540-138F-1116-58C566DCFE20}"/>
          </ac:spMkLst>
        </pc:spChg>
        <pc:spChg chg="add mod">
          <ac:chgData name="Juan del Valle" userId="c94dd7e1-532e-4f82-9d4a-a66737b74e3f" providerId="ADAL" clId="{A2FB91A7-4954-4369-B8A5-910476036473}" dt="2024-02-15T23:16:07.213" v="218" actId="20577"/>
          <ac:spMkLst>
            <pc:docMk/>
            <pc:sldMk cId="1639900412" sldId="256"/>
            <ac:spMk id="51" creationId="{8560C938-DCB9-3731-4FEB-3A287B6AF2AE}"/>
          </ac:spMkLst>
        </pc:spChg>
        <pc:spChg chg="add mod">
          <ac:chgData name="Juan del Valle" userId="c94dd7e1-532e-4f82-9d4a-a66737b74e3f" providerId="ADAL" clId="{A2FB91A7-4954-4369-B8A5-910476036473}" dt="2024-02-15T23:50:11.081" v="279" actId="1076"/>
          <ac:spMkLst>
            <pc:docMk/>
            <pc:sldMk cId="1639900412" sldId="256"/>
            <ac:spMk id="52" creationId="{37A723B4-0DA9-2EF6-8D9B-DA9F1BA94ACD}"/>
          </ac:spMkLst>
        </pc:spChg>
        <pc:spChg chg="add mod">
          <ac:chgData name="Juan del Valle" userId="c94dd7e1-532e-4f82-9d4a-a66737b74e3f" providerId="ADAL" clId="{A2FB91A7-4954-4369-B8A5-910476036473}" dt="2024-02-15T23:50:08.705" v="278" actId="1076"/>
          <ac:spMkLst>
            <pc:docMk/>
            <pc:sldMk cId="1639900412" sldId="256"/>
            <ac:spMk id="53" creationId="{515D3E32-14C7-3AB8-1CC0-E905252AD3E0}"/>
          </ac:spMkLst>
        </pc:spChg>
        <pc:spChg chg="add mod">
          <ac:chgData name="Juan del Valle" userId="c94dd7e1-532e-4f82-9d4a-a66737b74e3f" providerId="ADAL" clId="{A2FB91A7-4954-4369-B8A5-910476036473}" dt="2024-02-15T23:50:16.838" v="284" actId="1076"/>
          <ac:spMkLst>
            <pc:docMk/>
            <pc:sldMk cId="1639900412" sldId="256"/>
            <ac:spMk id="54" creationId="{AB86AA0A-944F-0B92-A72F-D88033B51481}"/>
          </ac:spMkLst>
        </pc:spChg>
        <pc:spChg chg="add mod">
          <ac:chgData name="Juan del Valle" userId="c94dd7e1-532e-4f82-9d4a-a66737b74e3f" providerId="ADAL" clId="{A2FB91A7-4954-4369-B8A5-910476036473}" dt="2024-02-15T23:50:24.927" v="289" actId="1076"/>
          <ac:spMkLst>
            <pc:docMk/>
            <pc:sldMk cId="1639900412" sldId="256"/>
            <ac:spMk id="55" creationId="{7DFF6677-FC2E-2CC2-4739-E1357C092ACE}"/>
          </ac:spMkLst>
        </pc:spChg>
        <pc:spChg chg="add mod">
          <ac:chgData name="Juan del Valle" userId="c94dd7e1-532e-4f82-9d4a-a66737b74e3f" providerId="ADAL" clId="{A2FB91A7-4954-4369-B8A5-910476036473}" dt="2024-02-15T23:50:31.441" v="294" actId="1076"/>
          <ac:spMkLst>
            <pc:docMk/>
            <pc:sldMk cId="1639900412" sldId="256"/>
            <ac:spMk id="56" creationId="{81DFFCD0-B70A-B4D0-818F-C9DA6952D6DC}"/>
          </ac:spMkLst>
        </pc:spChg>
        <pc:spChg chg="add mod">
          <ac:chgData name="Juan del Valle" userId="c94dd7e1-532e-4f82-9d4a-a66737b74e3f" providerId="ADAL" clId="{A2FB91A7-4954-4369-B8A5-910476036473}" dt="2024-02-15T23:15:13.674" v="168" actId="313"/>
          <ac:spMkLst>
            <pc:docMk/>
            <pc:sldMk cId="1639900412" sldId="256"/>
            <ac:spMk id="57" creationId="{0D74DB32-B03A-B599-386E-F7FDC96B28E4}"/>
          </ac:spMkLst>
        </pc:spChg>
        <pc:spChg chg="add mod">
          <ac:chgData name="Juan del Valle" userId="c94dd7e1-532e-4f82-9d4a-a66737b74e3f" providerId="ADAL" clId="{A2FB91A7-4954-4369-B8A5-910476036473}" dt="2024-02-15T23:15:26.225" v="182" actId="20577"/>
          <ac:spMkLst>
            <pc:docMk/>
            <pc:sldMk cId="1639900412" sldId="256"/>
            <ac:spMk id="58" creationId="{430F114F-A2A7-B029-B149-2AD47F2EC4E4}"/>
          </ac:spMkLst>
        </pc:spChg>
        <pc:spChg chg="add mod">
          <ac:chgData name="Juan del Valle" userId="c94dd7e1-532e-4f82-9d4a-a66737b74e3f" providerId="ADAL" clId="{A2FB91A7-4954-4369-B8A5-910476036473}" dt="2024-02-15T23:15:39.104" v="198" actId="313"/>
          <ac:spMkLst>
            <pc:docMk/>
            <pc:sldMk cId="1639900412" sldId="256"/>
            <ac:spMk id="59" creationId="{5D84933E-2974-1B2C-6495-B7DC4B28C044}"/>
          </ac:spMkLst>
        </pc:spChg>
        <pc:spChg chg="add mod">
          <ac:chgData name="Juan del Valle" userId="c94dd7e1-532e-4f82-9d4a-a66737b74e3f" providerId="ADAL" clId="{A2FB91A7-4954-4369-B8A5-910476036473}" dt="2024-02-15T23:15:59.019" v="214" actId="1076"/>
          <ac:spMkLst>
            <pc:docMk/>
            <pc:sldMk cId="1639900412" sldId="256"/>
            <ac:spMk id="60" creationId="{8763B202-EDDE-98BE-3E5F-B10424D33BEB}"/>
          </ac:spMkLst>
        </pc:spChg>
        <pc:spChg chg="add mod">
          <ac:chgData name="Juan del Valle" userId="c94dd7e1-532e-4f82-9d4a-a66737b74e3f" providerId="ADAL" clId="{A2FB91A7-4954-4369-B8A5-910476036473}" dt="2024-02-15T23:45:32.663" v="258" actId="1076"/>
          <ac:spMkLst>
            <pc:docMk/>
            <pc:sldMk cId="1639900412" sldId="256"/>
            <ac:spMk id="61" creationId="{A1DAC9D0-922C-AD13-61F7-7EFFC2217819}"/>
          </ac:spMkLst>
        </pc:spChg>
        <pc:spChg chg="add mod">
          <ac:chgData name="Juan del Valle" userId="c94dd7e1-532e-4f82-9d4a-a66737b74e3f" providerId="ADAL" clId="{A2FB91A7-4954-4369-B8A5-910476036473}" dt="2024-02-15T23:46:00.568" v="267" actId="20577"/>
          <ac:spMkLst>
            <pc:docMk/>
            <pc:sldMk cId="1639900412" sldId="256"/>
            <ac:spMk id="62" creationId="{DFA57E22-9509-311B-BFB7-2C6F47668448}"/>
          </ac:spMkLst>
        </pc:spChg>
        <pc:graphicFrameChg chg="add mod">
          <ac:chgData name="Juan del Valle" userId="c94dd7e1-532e-4f82-9d4a-a66737b74e3f" providerId="ADAL" clId="{A2FB91A7-4954-4369-B8A5-910476036473}" dt="2024-02-15T23:51:41.986" v="297"/>
          <ac:graphicFrameMkLst>
            <pc:docMk/>
            <pc:sldMk cId="1639900412" sldId="256"/>
            <ac:graphicFrameMk id="63" creationId="{F1DEB9D0-A8DE-FF97-B9CC-79EBBEF4E8C5}"/>
          </ac:graphicFrameMkLst>
        </pc:graphicFrameChg>
        <pc:picChg chg="mod">
          <ac:chgData name="Juan del Valle" userId="c94dd7e1-532e-4f82-9d4a-a66737b74e3f" providerId="ADAL" clId="{A2FB91A7-4954-4369-B8A5-910476036473}" dt="2024-02-15T23:13:32.887" v="94" actId="1076"/>
          <ac:picMkLst>
            <pc:docMk/>
            <pc:sldMk cId="1639900412" sldId="256"/>
            <ac:picMk id="5" creationId="{32526D57-F6E9-4340-9435-7229AD0C0930}"/>
          </ac:picMkLst>
        </pc:picChg>
        <pc:picChg chg="mod">
          <ac:chgData name="Juan del Valle" userId="c94dd7e1-532e-4f82-9d4a-a66737b74e3f" providerId="ADAL" clId="{A2FB91A7-4954-4369-B8A5-910476036473}" dt="2024-02-15T23:05:30.137" v="60" actId="1076"/>
          <ac:picMkLst>
            <pc:docMk/>
            <pc:sldMk cId="1639900412" sldId="256"/>
            <ac:picMk id="7" creationId="{15A3A3EF-E4A5-2F98-269A-EC2F9C9C1A78}"/>
          </ac:picMkLst>
        </pc:picChg>
        <pc:picChg chg="mod">
          <ac:chgData name="Juan del Valle" userId="c94dd7e1-532e-4f82-9d4a-a66737b74e3f" providerId="ADAL" clId="{A2FB91A7-4954-4369-B8A5-910476036473}" dt="2024-02-15T23:13:35.881" v="96" actId="1076"/>
          <ac:picMkLst>
            <pc:docMk/>
            <pc:sldMk cId="1639900412" sldId="256"/>
            <ac:picMk id="8" creationId="{D793C30B-B382-B8AE-DE68-1DA9958DDAE8}"/>
          </ac:picMkLst>
        </pc:picChg>
        <pc:picChg chg="mod">
          <ac:chgData name="Juan del Valle" userId="c94dd7e1-532e-4f82-9d4a-a66737b74e3f" providerId="ADAL" clId="{A2FB91A7-4954-4369-B8A5-910476036473}" dt="2024-02-15T23:45:42.635" v="259" actId="1076"/>
          <ac:picMkLst>
            <pc:docMk/>
            <pc:sldMk cId="1639900412" sldId="256"/>
            <ac:picMk id="9" creationId="{DB247903-B1B3-D493-819E-5F263557197B}"/>
          </ac:picMkLst>
        </pc:picChg>
        <pc:picChg chg="mod ord">
          <ac:chgData name="Juan del Valle" userId="c94dd7e1-532e-4f82-9d4a-a66737b74e3f" providerId="ADAL" clId="{A2FB91A7-4954-4369-B8A5-910476036473}" dt="2024-02-15T23:05:22.317" v="58" actId="166"/>
          <ac:picMkLst>
            <pc:docMk/>
            <pc:sldMk cId="1639900412" sldId="256"/>
            <ac:picMk id="10" creationId="{DB96A2E4-F722-E89E-EF6B-3CEB85BEFD06}"/>
          </ac:picMkLst>
        </pc:picChg>
        <pc:picChg chg="mod">
          <ac:chgData name="Juan del Valle" userId="c94dd7e1-532e-4f82-9d4a-a66737b74e3f" providerId="ADAL" clId="{A2FB91A7-4954-4369-B8A5-910476036473}" dt="2024-02-15T22:59:59.567" v="30" actId="1076"/>
          <ac:picMkLst>
            <pc:docMk/>
            <pc:sldMk cId="1639900412" sldId="256"/>
            <ac:picMk id="15" creationId="{4F7219EC-5F8E-4704-FA07-397EFF5569A4}"/>
          </ac:picMkLst>
        </pc:picChg>
        <pc:picChg chg="add del mod">
          <ac:chgData name="Juan del Valle" userId="c94dd7e1-532e-4f82-9d4a-a66737b74e3f" providerId="ADAL" clId="{A2FB91A7-4954-4369-B8A5-910476036473}" dt="2024-02-15T22:58:33.442" v="16" actId="478"/>
          <ac:picMkLst>
            <pc:docMk/>
            <pc:sldMk cId="1639900412" sldId="256"/>
            <ac:picMk id="23" creationId="{AED3077C-DD02-376F-A625-494501C9AFCE}"/>
          </ac:picMkLst>
        </pc:picChg>
        <pc:picChg chg="add mod">
          <ac:chgData name="Juan del Valle" userId="c94dd7e1-532e-4f82-9d4a-a66737b74e3f" providerId="ADAL" clId="{A2FB91A7-4954-4369-B8A5-910476036473}" dt="2024-02-15T23:05:26.645" v="59" actId="1076"/>
          <ac:picMkLst>
            <pc:docMk/>
            <pc:sldMk cId="1639900412" sldId="256"/>
            <ac:picMk id="27" creationId="{2F5BEEF1-2C18-9DE3-3FE1-524D7BBD27DF}"/>
          </ac:picMkLst>
        </pc:picChg>
        <pc:picChg chg="add mod">
          <ac:chgData name="Juan del Valle" userId="c94dd7e1-532e-4f82-9d4a-a66737b74e3f" providerId="ADAL" clId="{A2FB91A7-4954-4369-B8A5-910476036473}" dt="2024-02-15T23:05:37.839" v="63" actId="1076"/>
          <ac:picMkLst>
            <pc:docMk/>
            <pc:sldMk cId="1639900412" sldId="256"/>
            <ac:picMk id="31" creationId="{9F65FBE6-E715-83BF-F165-2685F859A134}"/>
          </ac:picMkLst>
        </pc:picChg>
        <pc:picChg chg="add mod">
          <ac:chgData name="Juan del Valle" userId="c94dd7e1-532e-4f82-9d4a-a66737b74e3f" providerId="ADAL" clId="{A2FB91A7-4954-4369-B8A5-910476036473}" dt="2024-02-15T22:59:51.258" v="27" actId="1076"/>
          <ac:picMkLst>
            <pc:docMk/>
            <pc:sldMk cId="1639900412" sldId="256"/>
            <ac:picMk id="37" creationId="{A4E2D372-1D81-0986-023E-A34A8A2F1AA7}"/>
          </ac:picMkLst>
        </pc:picChg>
        <pc:picChg chg="add mod">
          <ac:chgData name="Juan del Valle" userId="c94dd7e1-532e-4f82-9d4a-a66737b74e3f" providerId="ADAL" clId="{A2FB91A7-4954-4369-B8A5-910476036473}" dt="2024-02-15T23:13:34.367" v="95" actId="1076"/>
          <ac:picMkLst>
            <pc:docMk/>
            <pc:sldMk cId="1639900412" sldId="256"/>
            <ac:picMk id="41" creationId="{0A2D34FA-2853-72CC-DC44-EFD95382F691}"/>
          </ac:picMkLst>
        </pc:picChg>
        <pc:picChg chg="add mod">
          <ac:chgData name="Juan del Valle" userId="c94dd7e1-532e-4f82-9d4a-a66737b74e3f" providerId="ADAL" clId="{A2FB91A7-4954-4369-B8A5-910476036473}" dt="2024-02-15T23:13:38.012" v="97" actId="1076"/>
          <ac:picMkLst>
            <pc:docMk/>
            <pc:sldMk cId="1639900412" sldId="256"/>
            <ac:picMk id="46" creationId="{4FDA4059-228B-628A-735E-03365A4F6396}"/>
          </ac:picMkLst>
        </pc:picChg>
        <pc:picChg chg="add mod">
          <ac:chgData name="Juan del Valle" userId="c94dd7e1-532e-4f82-9d4a-a66737b74e3f" providerId="ADAL" clId="{A2FB91A7-4954-4369-B8A5-910476036473}" dt="2024-02-15T23:13:39.404" v="98" actId="1076"/>
          <ac:picMkLst>
            <pc:docMk/>
            <pc:sldMk cId="1639900412" sldId="256"/>
            <ac:picMk id="48" creationId="{B7E2903B-0AE1-F5DC-B809-463324A9A5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36D2-97AD-4B3A-BAAE-603E7C139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19AF2-CF61-C3D6-2891-E46C1F830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40F2F-4DDD-2421-F8F4-5FD2CF5F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111ED-B7F7-2427-17E9-3807E5AD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0E701-22C1-9CE4-C0F8-82CFB715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31CA-57CC-EBC2-8964-74773771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14ECC-DB03-ADFA-89CE-815D8BEB6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84B55-19B9-9D79-7342-DDFD479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E2935-F518-B417-097F-3841E03A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0131D-A474-61A6-9A13-F6597E89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853B6-B241-3CE3-267C-980D9396C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EF765-6E09-8C20-4C00-47B1B487B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3C1F2-92A9-4B39-8343-1F618DC2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07368-3527-346E-50E8-90A28A6F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50195-C496-CFAA-CDF4-1A2D34FD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391D-1EA4-C7BF-9331-ABB3A672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40E8-D8ED-FA86-DF92-36097DD27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15CA-C7C5-DF37-EF98-7ED45A8E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0EB0E-D855-5AB9-77C0-9C929511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FE30E-D07A-F385-E7E7-EACBFEF0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C50D-41FA-3449-2FFB-D124C6A8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84A35-E5A7-92DD-395E-58B38AA1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62E1-1423-4C47-44F5-156D9B5F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21B37-17C7-AD9F-BF9D-182ED3F5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DB19D-6FF3-8398-27BA-58B01027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1346-1436-4C95-238C-84A6066D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42AC-B0FB-B63C-24E1-0E066DF57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B3A06-92F3-BCBC-29D7-3F661837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154A6-9659-864D-DE8F-0212B058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8095-BEBB-5E91-0A14-C004AEAB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D18B3-2EBA-CD3A-EF4A-C7BFB900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CCF8-21C3-1A57-A8D2-75B17428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7B33B-3B5E-98C1-0D55-3A38FBCE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EE7B6-B768-CF98-C764-556D248D2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1FA1B-FBEB-D929-D182-A934E9944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8629D-CD06-FA00-07EE-247BF67C2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B55DA-3DCF-1FEC-C97B-9A01822C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5BC4E-51AD-B237-791D-B01FE49D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E9E6E-D0D6-7008-ACEB-303E2011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A31B-3B86-82D2-0373-952D926F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B509D-2206-82C5-1D45-242A9326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42D87-F349-7854-15AA-C547D2A2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7346F-06BD-0ED3-C006-2D7D99DC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1138F-34BE-9985-C254-222DC23A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13C96-0763-0EDD-FEAE-7AEDD765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4B289-D177-5309-7023-1E997BF6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1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05C5-556E-D1C7-9E59-08A26B11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5A52-6DB8-7AC2-AEC8-D8CF21068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0FCA4-F68F-C2D6-40C7-D2227482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C2D07-53C3-6D4F-B318-DED1EEAF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36852-4AC3-AB8E-EE69-B69586AF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4F668-DB8F-1754-C852-6FB4441F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233A-DC07-2FA4-F56A-8B712A2A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B2A99-5110-FB88-54E6-39B78B59D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1FBFE-C9A1-7C5E-A49F-47BE5D8D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F8406-FBFB-AD10-3872-31033264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A60F-104C-05E4-6898-A7B7D8C6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49913-A052-F3E7-1929-A32F4B73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2B804-1CB8-2343-1788-74B560C5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D044B-10B7-2102-D1F6-E2F7C1B5C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F8CD3-3772-A53C-0782-AEE09A235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99A6-483A-4BF1-A173-C547F21DEBA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1F918-96FC-3AD9-B1E4-4B6879619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E379A-1318-778F-A7E9-D6764962B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D2BF-7479-409E-9B28-57F8CD9E7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gotaukulele.com/2010/05/mainland-mahogany-concert-slotted.html" TargetMode="External"/><Relationship Id="rId3" Type="http://schemas.openxmlformats.org/officeDocument/2006/relationships/hyperlink" Target="https://www.freepngimg.com/png/14808-microphone-png-image" TargetMode="External"/><Relationship Id="rId7" Type="http://schemas.openxmlformats.org/officeDocument/2006/relationships/hyperlink" Target="https://www.pexels.com/photo/music-piano-keyboard-white-54615/" TargetMode="External"/><Relationship Id="rId12" Type="http://schemas.openxmlformats.org/officeDocument/2006/relationships/image" Target="../media/image6.JPG"/><Relationship Id="rId17" Type="http://schemas.openxmlformats.org/officeDocument/2006/relationships/hyperlink" Target="https://pixabay.com/en/electric-guitar-instrument-2022646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s://pxhere.com/en/photo/956977" TargetMode="External"/><Relationship Id="rId5" Type="http://schemas.openxmlformats.org/officeDocument/2006/relationships/hyperlink" Target="https://atoragon.blogspot.com/2019/03/how-to-record-song-part-26-drums.html" TargetMode="External"/><Relationship Id="rId15" Type="http://schemas.openxmlformats.org/officeDocument/2006/relationships/hyperlink" Target="https://pixabay.com/en/acoustic-guitar-guitar-instrument-149427/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https://www.pngall.com/bass-guitar-png/download/7621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02E4-2298-E350-126E-9C791DACE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940" y="99287"/>
            <a:ext cx="9144000" cy="696909"/>
          </a:xfrm>
        </p:spPr>
        <p:txBody>
          <a:bodyPr>
            <a:normAutofit fontScale="90000"/>
          </a:bodyPr>
          <a:lstStyle/>
          <a:p>
            <a:r>
              <a:rPr lang="en-US"/>
              <a:t>Bedlam Station – Stage Plot</a:t>
            </a:r>
            <a:endParaRPr lang="en-US" dirty="0"/>
          </a:p>
        </p:txBody>
      </p:sp>
      <p:pic>
        <p:nvPicPr>
          <p:cNvPr id="5" name="Picture 4" descr="A close-up of a microphone&#10;&#10;Description automatically generated">
            <a:extLst>
              <a:ext uri="{FF2B5EF4-FFF2-40B4-BE49-F238E27FC236}">
                <a16:creationId xmlns:a16="http://schemas.microsoft.com/office/drawing/2014/main" id="{32526D57-F6E9-4340-9435-7229AD0C0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35906" y="5076245"/>
            <a:ext cx="749790" cy="1156860"/>
          </a:xfrm>
          <a:prstGeom prst="rect">
            <a:avLst/>
          </a:prstGeom>
        </p:spPr>
      </p:pic>
      <p:pic>
        <p:nvPicPr>
          <p:cNvPr id="7" name="Picture 6" descr="A close-up of a microphone&#10;&#10;Description automatically generated">
            <a:extLst>
              <a:ext uri="{FF2B5EF4-FFF2-40B4-BE49-F238E27FC236}">
                <a16:creationId xmlns:a16="http://schemas.microsoft.com/office/drawing/2014/main" id="{15A3A3EF-E4A5-2F98-269A-EC2F9C9C1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7422" y="4357690"/>
            <a:ext cx="749790" cy="1156860"/>
          </a:xfrm>
          <a:prstGeom prst="rect">
            <a:avLst/>
          </a:prstGeom>
        </p:spPr>
      </p:pic>
      <p:pic>
        <p:nvPicPr>
          <p:cNvPr id="8" name="Picture 7" descr="A close-up of a microphone&#10;&#10;Description automatically generated">
            <a:extLst>
              <a:ext uri="{FF2B5EF4-FFF2-40B4-BE49-F238E27FC236}">
                <a16:creationId xmlns:a16="http://schemas.microsoft.com/office/drawing/2014/main" id="{D793C30B-B382-B8AE-DE68-1DA9958D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5695" y="5117655"/>
            <a:ext cx="749790" cy="1156860"/>
          </a:xfrm>
          <a:prstGeom prst="rect">
            <a:avLst/>
          </a:prstGeom>
        </p:spPr>
      </p:pic>
      <p:pic>
        <p:nvPicPr>
          <p:cNvPr id="9" name="Picture 8" descr="A close-up of a microphone&#10;&#10;Description automatically generated">
            <a:extLst>
              <a:ext uri="{FF2B5EF4-FFF2-40B4-BE49-F238E27FC236}">
                <a16:creationId xmlns:a16="http://schemas.microsoft.com/office/drawing/2014/main" id="{DB247903-B1B3-D493-819E-5F2635571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90008" y="4357690"/>
            <a:ext cx="749790" cy="1156860"/>
          </a:xfrm>
          <a:prstGeom prst="rect">
            <a:avLst/>
          </a:prstGeom>
        </p:spPr>
      </p:pic>
      <p:pic>
        <p:nvPicPr>
          <p:cNvPr id="11" name="Picture 10" descr="A close-up of a microphone&#10;&#10;Description automatically generated">
            <a:extLst>
              <a:ext uri="{FF2B5EF4-FFF2-40B4-BE49-F238E27FC236}">
                <a16:creationId xmlns:a16="http://schemas.microsoft.com/office/drawing/2014/main" id="{75A75CD5-75C6-536C-2CC1-F8F08E801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93105" y="1292797"/>
            <a:ext cx="749790" cy="1156860"/>
          </a:xfrm>
          <a:prstGeom prst="rect">
            <a:avLst/>
          </a:prstGeom>
        </p:spPr>
      </p:pic>
      <p:pic>
        <p:nvPicPr>
          <p:cNvPr id="15" name="Picture 14" descr="A drum set with a white drum stick&#10;&#10;Description automatically generated">
            <a:extLst>
              <a:ext uri="{FF2B5EF4-FFF2-40B4-BE49-F238E27FC236}">
                <a16:creationId xmlns:a16="http://schemas.microsoft.com/office/drawing/2014/main" id="{4F7219EC-5F8E-4704-FA07-397EFF55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31754" y="879328"/>
            <a:ext cx="2774371" cy="2080778"/>
          </a:xfrm>
          <a:prstGeom prst="rect">
            <a:avLst/>
          </a:prstGeom>
        </p:spPr>
      </p:pic>
      <p:pic>
        <p:nvPicPr>
          <p:cNvPr id="27" name="Picture 26" descr="Close-up of a piano keyboard&#10;&#10;Description automatically generated">
            <a:extLst>
              <a:ext uri="{FF2B5EF4-FFF2-40B4-BE49-F238E27FC236}">
                <a16:creationId xmlns:a16="http://schemas.microsoft.com/office/drawing/2014/main" id="{2F5BEEF1-2C18-9DE3-3FE1-524D7BBD2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6037" y="1196526"/>
            <a:ext cx="1296889" cy="696909"/>
          </a:xfrm>
          <a:prstGeom prst="rect">
            <a:avLst/>
          </a:prstGeom>
        </p:spPr>
      </p:pic>
      <p:pic>
        <p:nvPicPr>
          <p:cNvPr id="31" name="Picture 30" descr="A close up of a guitar&#10;&#10;Description automatically generated">
            <a:extLst>
              <a:ext uri="{FF2B5EF4-FFF2-40B4-BE49-F238E27FC236}">
                <a16:creationId xmlns:a16="http://schemas.microsoft.com/office/drawing/2014/main" id="{9F65FBE6-E715-83BF-F165-2685F859A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8892797">
            <a:off x="615151" y="3541817"/>
            <a:ext cx="1941995" cy="550232"/>
          </a:xfrm>
          <a:prstGeom prst="rect">
            <a:avLst/>
          </a:prstGeom>
        </p:spPr>
      </p:pic>
      <p:pic>
        <p:nvPicPr>
          <p:cNvPr id="37" name="Picture 36" descr="A close-up of a violin&#10;&#10;Description automatically generated">
            <a:extLst>
              <a:ext uri="{FF2B5EF4-FFF2-40B4-BE49-F238E27FC236}">
                <a16:creationId xmlns:a16="http://schemas.microsoft.com/office/drawing/2014/main" id="{A4E2D372-1D81-0986-023E-A34A8A2F1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248094" y="879328"/>
            <a:ext cx="1163493" cy="775662"/>
          </a:xfrm>
          <a:prstGeom prst="rect">
            <a:avLst/>
          </a:prstGeom>
        </p:spPr>
      </p:pic>
      <p:pic>
        <p:nvPicPr>
          <p:cNvPr id="41" name="Picture 40" descr="Close up of a guitar&#10;&#10;Description automatically generated">
            <a:extLst>
              <a:ext uri="{FF2B5EF4-FFF2-40B4-BE49-F238E27FC236}">
                <a16:creationId xmlns:a16="http://schemas.microsoft.com/office/drawing/2014/main" id="{0A2D34FA-2853-72CC-DC44-EFD95382F6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048014" y="4255238"/>
            <a:ext cx="1017191" cy="680882"/>
          </a:xfrm>
          <a:prstGeom prst="rect">
            <a:avLst/>
          </a:prstGeom>
        </p:spPr>
      </p:pic>
      <p:pic>
        <p:nvPicPr>
          <p:cNvPr id="46" name="Picture 45" descr="A yellow guitar on a black background&#10;&#10;Description automatically generated">
            <a:extLst>
              <a:ext uri="{FF2B5EF4-FFF2-40B4-BE49-F238E27FC236}">
                <a16:creationId xmlns:a16="http://schemas.microsoft.com/office/drawing/2014/main" id="{4FDA4059-228B-628A-735E-03365A4F63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583164" y="3722690"/>
            <a:ext cx="1143000" cy="1270000"/>
          </a:xfrm>
          <a:prstGeom prst="rect">
            <a:avLst/>
          </a:prstGeom>
        </p:spPr>
      </p:pic>
      <p:pic>
        <p:nvPicPr>
          <p:cNvPr id="48" name="Picture 47" descr="A close-up of a guitar&#10;&#10;Description automatically generated">
            <a:extLst>
              <a:ext uri="{FF2B5EF4-FFF2-40B4-BE49-F238E27FC236}">
                <a16:creationId xmlns:a16="http://schemas.microsoft.com/office/drawing/2014/main" id="{B7E2903B-0AE1-F5DC-B809-463324A9A5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rot="19263434">
            <a:off x="7403188" y="3885305"/>
            <a:ext cx="1763734" cy="881867"/>
          </a:xfrm>
          <a:prstGeom prst="rect">
            <a:avLst/>
          </a:prstGeom>
        </p:spPr>
      </p:pic>
      <p:pic>
        <p:nvPicPr>
          <p:cNvPr id="10" name="Picture 9" descr="A close-up of a microphone&#10;&#10;Description automatically generated">
            <a:extLst>
              <a:ext uri="{FF2B5EF4-FFF2-40B4-BE49-F238E27FC236}">
                <a16:creationId xmlns:a16="http://schemas.microsoft.com/office/drawing/2014/main" id="{DB96A2E4-F722-E89E-EF6B-3CEB85BE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31230" y="796196"/>
            <a:ext cx="749790" cy="11568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8764354-A01E-1069-4B0C-7C0B47A6F346}"/>
              </a:ext>
            </a:extLst>
          </p:cNvPr>
          <p:cNvSpPr txBox="1"/>
          <p:nvPr/>
        </p:nvSpPr>
        <p:spPr>
          <a:xfrm>
            <a:off x="5894864" y="3636285"/>
            <a:ext cx="105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Acoustic</a:t>
            </a:r>
          </a:p>
          <a:p>
            <a:pPr algn="ctr"/>
            <a:r>
              <a:rPr lang="en-US" sz="1400" dirty="0"/>
              <a:t>Guitar (XLR)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5A32C3-3540-138F-1116-58C566DCFE20}"/>
              </a:ext>
            </a:extLst>
          </p:cNvPr>
          <p:cNvSpPr txBox="1"/>
          <p:nvPr/>
        </p:nvSpPr>
        <p:spPr>
          <a:xfrm>
            <a:off x="8299930" y="3984658"/>
            <a:ext cx="105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Electric</a:t>
            </a:r>
          </a:p>
          <a:p>
            <a:pPr algn="ctr"/>
            <a:r>
              <a:rPr lang="en-US" sz="1400" dirty="0"/>
              <a:t>Guitar (XLR)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60C938-DCB9-3731-4FEB-3A287B6AF2AE}"/>
              </a:ext>
            </a:extLst>
          </p:cNvPr>
          <p:cNvSpPr txBox="1"/>
          <p:nvPr/>
        </p:nvSpPr>
        <p:spPr>
          <a:xfrm>
            <a:off x="6578531" y="5638047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Vox Mic 1</a:t>
            </a:r>
          </a:p>
          <a:p>
            <a:pPr algn="ctr"/>
            <a:r>
              <a:rPr lang="en-US" sz="1400" dirty="0"/>
              <a:t>(XLR)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A723B4-0DA9-2EF6-8D9B-DA9F1BA94ACD}"/>
              </a:ext>
            </a:extLst>
          </p:cNvPr>
          <p:cNvSpPr txBox="1"/>
          <p:nvPr/>
        </p:nvSpPr>
        <p:spPr>
          <a:xfrm>
            <a:off x="4688117" y="5638047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Vox Mic 2</a:t>
            </a:r>
          </a:p>
          <a:p>
            <a:pPr algn="ctr"/>
            <a:r>
              <a:rPr lang="en-US" sz="1400" dirty="0"/>
              <a:t>(XLR)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5D3E32-14C7-3AB8-1CC0-E905252AD3E0}"/>
              </a:ext>
            </a:extLst>
          </p:cNvPr>
          <p:cNvSpPr txBox="1"/>
          <p:nvPr/>
        </p:nvSpPr>
        <p:spPr>
          <a:xfrm>
            <a:off x="1885872" y="5125603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Vox Mic 4</a:t>
            </a:r>
          </a:p>
          <a:p>
            <a:pPr algn="ctr"/>
            <a:r>
              <a:rPr lang="en-US" sz="1400" dirty="0"/>
              <a:t>(XLR)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86AA0A-944F-0B92-A72F-D88033B51481}"/>
              </a:ext>
            </a:extLst>
          </p:cNvPr>
          <p:cNvSpPr txBox="1"/>
          <p:nvPr/>
        </p:nvSpPr>
        <p:spPr>
          <a:xfrm>
            <a:off x="9616623" y="4863993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Vox Mic 3</a:t>
            </a:r>
          </a:p>
          <a:p>
            <a:pPr algn="ctr"/>
            <a:r>
              <a:rPr lang="en-US" sz="1400" dirty="0"/>
              <a:t>(XLR)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FF6677-FC2E-2CC2-4739-E1357C092ACE}"/>
              </a:ext>
            </a:extLst>
          </p:cNvPr>
          <p:cNvSpPr txBox="1"/>
          <p:nvPr/>
        </p:nvSpPr>
        <p:spPr>
          <a:xfrm>
            <a:off x="9757504" y="2048356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Vox Mic 5</a:t>
            </a:r>
          </a:p>
          <a:p>
            <a:pPr algn="ctr"/>
            <a:r>
              <a:rPr lang="en-US" sz="1400" dirty="0"/>
              <a:t>(XLR)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DFFCD0-B70A-B4D0-818F-C9DA6952D6DC}"/>
              </a:ext>
            </a:extLst>
          </p:cNvPr>
          <p:cNvSpPr txBox="1"/>
          <p:nvPr/>
        </p:nvSpPr>
        <p:spPr>
          <a:xfrm>
            <a:off x="7562036" y="1544980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Vox Mic 6</a:t>
            </a:r>
          </a:p>
          <a:p>
            <a:pPr algn="ctr"/>
            <a:r>
              <a:rPr lang="en-US" sz="1400" dirty="0"/>
              <a:t>(XLR)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74DB32-B03A-B599-386E-F7FDC96B28E4}"/>
              </a:ext>
            </a:extLst>
          </p:cNvPr>
          <p:cNvSpPr txBox="1"/>
          <p:nvPr/>
        </p:nvSpPr>
        <p:spPr>
          <a:xfrm>
            <a:off x="3867407" y="3636285"/>
            <a:ext cx="736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Ukulele</a:t>
            </a:r>
          </a:p>
          <a:p>
            <a:pPr algn="ctr"/>
            <a:r>
              <a:rPr lang="en-US" sz="1400" dirty="0"/>
              <a:t>(1/4”)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0F114F-A2A7-B029-B149-2AD47F2EC4E4}"/>
              </a:ext>
            </a:extLst>
          </p:cNvPr>
          <p:cNvSpPr txBox="1"/>
          <p:nvPr/>
        </p:nvSpPr>
        <p:spPr>
          <a:xfrm>
            <a:off x="1695409" y="3575414"/>
            <a:ext cx="105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Bass</a:t>
            </a:r>
          </a:p>
          <a:p>
            <a:pPr algn="ctr"/>
            <a:r>
              <a:rPr lang="en-US" sz="1400" dirty="0"/>
              <a:t>Guitar (XLR)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84933E-2974-1B2C-6495-B7DC4B28C044}"/>
              </a:ext>
            </a:extLst>
          </p:cNvPr>
          <p:cNvSpPr txBox="1"/>
          <p:nvPr/>
        </p:nvSpPr>
        <p:spPr>
          <a:xfrm>
            <a:off x="2042987" y="1670447"/>
            <a:ext cx="87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Keyboard</a:t>
            </a:r>
          </a:p>
          <a:p>
            <a:pPr algn="ctr"/>
            <a:r>
              <a:rPr lang="en-US" sz="1400" dirty="0"/>
              <a:t>(1/4”)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63B202-EDDE-98BE-3E5F-B10424D33BEB}"/>
              </a:ext>
            </a:extLst>
          </p:cNvPr>
          <p:cNvSpPr txBox="1"/>
          <p:nvPr/>
        </p:nvSpPr>
        <p:spPr>
          <a:xfrm>
            <a:off x="5725241" y="2671333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Kick Mic</a:t>
            </a:r>
          </a:p>
          <a:p>
            <a:pPr algn="ctr"/>
            <a:r>
              <a:rPr lang="en-US" sz="1400" dirty="0"/>
              <a:t>(XLR)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DAC9D0-922C-AD13-61F7-7EFFC2217819}"/>
              </a:ext>
            </a:extLst>
          </p:cNvPr>
          <p:cNvSpPr txBox="1"/>
          <p:nvPr/>
        </p:nvSpPr>
        <p:spPr>
          <a:xfrm>
            <a:off x="10423626" y="637821"/>
            <a:ext cx="1176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Auxilary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Instrument(s)</a:t>
            </a:r>
          </a:p>
          <a:p>
            <a:pPr algn="ctr"/>
            <a:r>
              <a:rPr lang="en-US" sz="1400" dirty="0"/>
              <a:t>(1/4” or XLR)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A57E22-9509-311B-BFB7-2C6F47668448}"/>
              </a:ext>
            </a:extLst>
          </p:cNvPr>
          <p:cNvSpPr txBox="1"/>
          <p:nvPr/>
        </p:nvSpPr>
        <p:spPr>
          <a:xfrm>
            <a:off x="4630354" y="1384999"/>
            <a:ext cx="908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Snare Mic</a:t>
            </a:r>
          </a:p>
          <a:p>
            <a:pPr algn="ctr"/>
            <a:r>
              <a:rPr lang="en-US" sz="1400" dirty="0"/>
              <a:t>(XLR)</a:t>
            </a: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F1DEB9D0-A8DE-FF97-B9CC-79EBBEF4E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82124"/>
              </p:ext>
            </p:extLst>
          </p:nvPr>
        </p:nvGraphicFramePr>
        <p:xfrm>
          <a:off x="372290" y="5514550"/>
          <a:ext cx="1270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382865837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19501785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XLR Vox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48244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XLR Instruments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12677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1/4" Instruments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9934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7034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67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00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99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Bedlam Station – Stage Plot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Bedlam Station – Stage Plot</dc:title>
  <dc:creator>Juan del Valle</dc:creator>
  <cp:lastModifiedBy>Juan del Valle</cp:lastModifiedBy>
  <cp:revision>1</cp:revision>
  <cp:lastPrinted>2024-02-15T23:46:28Z</cp:lastPrinted>
  <dcterms:created xsi:type="dcterms:W3CDTF">2024-02-15T22:51:09Z</dcterms:created>
  <dcterms:modified xsi:type="dcterms:W3CDTF">2024-02-15T23:51:50Z</dcterms:modified>
</cp:coreProperties>
</file>